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3DEA-66F0-4F5F-A146-CD7E7FB11890}" type="datetimeFigureOut">
              <a:rPr lang="da-DK" smtClean="0"/>
              <a:pPr/>
              <a:t>27-06-2015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077C-625F-423C-A031-81E4AE9EBE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acetool.d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Arbejdsmiljøopgave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Sikkerhedseftersyn af El-værktøj og kursusbeviser</a:t>
            </a:r>
          </a:p>
          <a:p>
            <a:endParaRPr lang="da-DK" dirty="0"/>
          </a:p>
          <a:p>
            <a:r>
              <a:rPr lang="da-DK" smtClean="0"/>
              <a:t> </a:t>
            </a:r>
            <a:endParaRPr lang="da-DK" sz="2300" dirty="0"/>
          </a:p>
        </p:txBody>
      </p:sp>
      <p:pic>
        <p:nvPicPr>
          <p:cNvPr id="4" name="Billede 3" descr="Eltel_full_color_grd_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689" y="0"/>
            <a:ext cx="2687311" cy="13347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Problemet ved gennemgang af sikkerhedseftersyn af El-værktøj, var at flere afdelinger havde forskellige måder at register eftersynet på.</a:t>
            </a:r>
          </a:p>
          <a:p>
            <a:r>
              <a:rPr lang="da-DK" dirty="0" smtClean="0"/>
              <a:t>Derudover var der ikke styr på, hvor man kunne se kursusbeviser og lignede på teknikerne.</a:t>
            </a:r>
          </a:p>
          <a:p>
            <a:endParaRPr lang="da-DK" dirty="0"/>
          </a:p>
        </p:txBody>
      </p:sp>
      <p:pic>
        <p:nvPicPr>
          <p:cNvPr id="4" name="Billede 3" descr="Eltel_full_color_grd_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689" y="0"/>
            <a:ext cx="2687311" cy="13347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sik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04573" y="-36220"/>
            <a:ext cx="5022887" cy="7488832"/>
          </a:xfrm>
        </p:spPr>
      </p:pic>
      <p:pic>
        <p:nvPicPr>
          <p:cNvPr id="6" name="Billede 5" descr="Eltel_full_color_grd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689" y="0"/>
            <a:ext cx="2687311" cy="1334757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251520" y="2606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Eksempel 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sik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33666"/>
            <a:ext cx="4752528" cy="6480719"/>
          </a:xfrm>
        </p:spPr>
      </p:pic>
      <p:pic>
        <p:nvPicPr>
          <p:cNvPr id="5" name="Billede 4" descr="Eltel_full_color_grd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689" y="0"/>
            <a:ext cx="2687311" cy="1334757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323528" y="2606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Eksempel 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Eltel har derfor besluttet, at samle værktøjseftersyn i et system ”</a:t>
            </a:r>
            <a:r>
              <a:rPr lang="da-DK" dirty="0" err="1" smtClean="0"/>
              <a:t>tracetool</a:t>
            </a:r>
            <a:r>
              <a:rPr lang="da-DK" dirty="0" smtClean="0"/>
              <a:t>” </a:t>
            </a:r>
            <a:r>
              <a:rPr lang="da-DK" dirty="0" err="1" smtClean="0">
                <a:hlinkClick r:id="rId2"/>
              </a:rPr>
              <a:t>www.tracetool.dk</a:t>
            </a:r>
            <a:endParaRPr lang="da-DK" dirty="0" smtClean="0"/>
          </a:p>
          <a:p>
            <a:r>
              <a:rPr lang="da-DK" dirty="0" err="1" smtClean="0"/>
              <a:t>Tracetool</a:t>
            </a:r>
            <a:r>
              <a:rPr lang="da-DK" dirty="0" smtClean="0"/>
              <a:t> kan bruges til værktøjseftersyn, med automatisk påmindelse om, hvornår det skal udføres næste gang.</a:t>
            </a:r>
          </a:p>
          <a:p>
            <a:r>
              <a:rPr lang="da-DK" dirty="0" smtClean="0"/>
              <a:t>Der er mulighed for at ligge beviser, svendebreve og lignende ind.</a:t>
            </a:r>
          </a:p>
          <a:p>
            <a:pPr>
              <a:buNone/>
            </a:pPr>
            <a:endParaRPr lang="da-DK" dirty="0"/>
          </a:p>
        </p:txBody>
      </p:sp>
      <p:pic>
        <p:nvPicPr>
          <p:cNvPr id="4" name="Billede 3" descr="Eltel_full_color_grd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689" y="0"/>
            <a:ext cx="2687311" cy="13347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29600" cy="43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 descr="Eltel_full_color_grd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689" y="0"/>
            <a:ext cx="2687311" cy="13347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29600" cy="45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 descr="Eltel_full_color_grd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689" y="0"/>
            <a:ext cx="2687311" cy="13347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984776" cy="528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 descr="Eltel_full_color_grd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689" y="0"/>
            <a:ext cx="2687311" cy="13347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Der vil også blive tilkoblet en </a:t>
            </a:r>
            <a:r>
              <a:rPr lang="da-DK" dirty="0" err="1" smtClean="0"/>
              <a:t>App</a:t>
            </a:r>
            <a:r>
              <a:rPr lang="da-DK" dirty="0" smtClean="0"/>
              <a:t> til mobil-telefonen, så teknikeren har alt materiale vedrørende værktøj og kursusbeviser online i bilen. </a:t>
            </a:r>
            <a:endParaRPr lang="da-DK" dirty="0"/>
          </a:p>
        </p:txBody>
      </p:sp>
      <p:pic>
        <p:nvPicPr>
          <p:cNvPr id="4" name="Billede 3" descr="Eltel_full_color_grd_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689" y="0"/>
            <a:ext cx="2687311" cy="13347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117</Words>
  <Application>Microsoft Office PowerPoint</Application>
  <PresentationFormat>Skærmshow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Kontortema</vt:lpstr>
      <vt:lpstr>Arbejdsmiljøopgave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Eltel Networks A/S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Arbejdsmiljøopgave</dc:title>
  <dc:creator>Frank Elbek</dc:creator>
  <cp:lastModifiedBy>Henning</cp:lastModifiedBy>
  <cp:revision>26</cp:revision>
  <dcterms:created xsi:type="dcterms:W3CDTF">2014-12-14T17:53:16Z</dcterms:created>
  <dcterms:modified xsi:type="dcterms:W3CDTF">2015-06-26T22:58:11Z</dcterms:modified>
</cp:coreProperties>
</file>